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27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7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59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77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25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56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33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09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793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15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7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4C08-F666-42EE-A303-369D41AD65D6}" type="datetimeFigureOut">
              <a:rPr lang="pt-BR" smtClean="0"/>
              <a:t>14/10/2013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8C7E5-EB40-4999-8568-42215F120A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89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PESQUISA TRABALHADORES TRACTEBEL ENERGIA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19752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Campanha 2013/2014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376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10972800" cy="612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939" y="367354"/>
            <a:ext cx="4725435" cy="31757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885" y="873618"/>
            <a:ext cx="9187544" cy="571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805804"/>
            <a:ext cx="10813142" cy="5246391"/>
          </a:xfrm>
          <a:prstGeom prst="rect">
            <a:avLst/>
          </a:prstGeom>
        </p:spPr>
      </p:pic>
      <p:sp>
        <p:nvSpPr>
          <p:cNvPr id="3" name="Chave direita 2"/>
          <p:cNvSpPr/>
          <p:nvPr/>
        </p:nvSpPr>
        <p:spPr>
          <a:xfrm>
            <a:off x="5918200" y="4965700"/>
            <a:ext cx="584200" cy="108649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870700" y="5324281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66%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571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7" y="870857"/>
            <a:ext cx="10769599" cy="3841159"/>
          </a:xfrm>
          <a:prstGeom prst="rect">
            <a:avLst/>
          </a:prstGeom>
        </p:spPr>
      </p:pic>
      <p:cxnSp>
        <p:nvCxnSpPr>
          <p:cNvPr id="4" name="Conector de seta reta 3"/>
          <p:cNvCxnSpPr/>
          <p:nvPr/>
        </p:nvCxnSpPr>
        <p:spPr>
          <a:xfrm flipH="1">
            <a:off x="1669143" y="3077029"/>
            <a:ext cx="972457" cy="508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74171" y="3439886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41% Gerentes</a:t>
            </a:r>
            <a:endParaRPr lang="pt-BR" b="1" dirty="0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155700" y="3624552"/>
            <a:ext cx="1485901" cy="15697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74171" y="5283200"/>
            <a:ext cx="216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67% dos que têm mais de 10 anos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45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3" y="145143"/>
            <a:ext cx="8998857" cy="75209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114" y="1158495"/>
            <a:ext cx="9129485" cy="535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2135189" y="549275"/>
            <a:ext cx="6264275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135189" y="6453188"/>
            <a:ext cx="8281987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604" name="CaixaDeTexto 1"/>
          <p:cNvSpPr txBox="1">
            <a:spLocks noChangeArrowheads="1"/>
          </p:cNvSpPr>
          <p:nvPr/>
        </p:nvSpPr>
        <p:spPr bwMode="auto">
          <a:xfrm>
            <a:off x="5016501" y="2420938"/>
            <a:ext cx="1992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2400">
                <a:latin typeface="Calibri" panose="020F0502020204030204" pitchFamily="34" charset="0"/>
              </a:rPr>
              <a:t>OBRIGADO!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7389" y="4652963"/>
            <a:ext cx="5616575" cy="1223962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pt-BR" sz="1900"/>
              <a:t>Daniel Passos</a:t>
            </a:r>
          </a:p>
          <a:p>
            <a:pPr>
              <a:lnSpc>
                <a:spcPct val="80000"/>
              </a:lnSpc>
              <a:defRPr/>
            </a:pPr>
            <a:r>
              <a:rPr lang="pt-BR" sz="1900"/>
              <a:t>E-mail: daniel@dieese.org.br </a:t>
            </a:r>
          </a:p>
          <a:p>
            <a:pPr>
              <a:lnSpc>
                <a:spcPct val="80000"/>
              </a:lnSpc>
              <a:defRPr/>
            </a:pPr>
            <a:r>
              <a:rPr lang="pt-BR" sz="1900"/>
              <a:t>Telefone: (48) 3228-1621</a:t>
            </a:r>
          </a:p>
          <a:p>
            <a:pPr>
              <a:lnSpc>
                <a:spcPct val="80000"/>
              </a:lnSpc>
              <a:defRPr/>
            </a:pPr>
            <a:r>
              <a:rPr lang="pt-BR" sz="1900"/>
              <a:t>www.dieese.org.br</a:t>
            </a:r>
          </a:p>
        </p:txBody>
      </p:sp>
      <p:pic>
        <p:nvPicPr>
          <p:cNvPr id="2560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963" y="6003926"/>
            <a:ext cx="1579562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3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00" y="831419"/>
            <a:ext cx="7073900" cy="53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471" y="634943"/>
            <a:ext cx="2997857" cy="45731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945" y="1252025"/>
            <a:ext cx="9294346" cy="3530989"/>
          </a:xfrm>
          <a:prstGeom prst="rect">
            <a:avLst/>
          </a:prstGeom>
        </p:spPr>
      </p:pic>
      <p:cxnSp>
        <p:nvCxnSpPr>
          <p:cNvPr id="5" name="Conector de seta reta 4"/>
          <p:cNvCxnSpPr/>
          <p:nvPr/>
        </p:nvCxnSpPr>
        <p:spPr>
          <a:xfrm>
            <a:off x="5225143" y="4041000"/>
            <a:ext cx="2598057" cy="8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5472332" y="3671668"/>
            <a:ext cx="2350868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968343" y="3671668"/>
            <a:ext cx="226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Gerentes = 47%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968342" y="4783014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Tec</a:t>
            </a:r>
            <a:r>
              <a:rPr lang="pt-BR" b="1" dirty="0" smtClean="0"/>
              <a:t>/</a:t>
            </a:r>
            <a:r>
              <a:rPr lang="pt-BR" b="1" dirty="0" err="1" smtClean="0"/>
              <a:t>Op</a:t>
            </a:r>
            <a:r>
              <a:rPr lang="pt-BR" b="1" dirty="0" smtClean="0"/>
              <a:t>/</a:t>
            </a:r>
            <a:r>
              <a:rPr lang="pt-BR" b="1" dirty="0" err="1" smtClean="0"/>
              <a:t>Adm</a:t>
            </a:r>
            <a:r>
              <a:rPr lang="pt-BR" b="1" dirty="0" smtClean="0"/>
              <a:t> = 71%</a:t>
            </a:r>
            <a:endParaRPr lang="pt-BR" b="1" dirty="0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1770743" y="1973943"/>
            <a:ext cx="1727200" cy="1741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90286" y="1524000"/>
            <a:ext cx="1436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60% dos empregados até 10 anos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168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1146630"/>
            <a:ext cx="11495315" cy="4310742"/>
          </a:xfrm>
          <a:prstGeom prst="rect">
            <a:avLst/>
          </a:prstGeom>
        </p:spPr>
      </p:pic>
      <p:cxnSp>
        <p:nvCxnSpPr>
          <p:cNvPr id="4" name="Conector de seta reta 3"/>
          <p:cNvCxnSpPr/>
          <p:nvPr/>
        </p:nvCxnSpPr>
        <p:spPr>
          <a:xfrm>
            <a:off x="5007429" y="4397829"/>
            <a:ext cx="3164114" cy="6241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8171543" y="4760686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Para Gerentes 27%</a:t>
            </a:r>
          </a:p>
          <a:p>
            <a:r>
              <a:rPr lang="pt-BR" b="1" dirty="0" smtClean="0"/>
              <a:t>Para </a:t>
            </a:r>
            <a:r>
              <a:rPr lang="pt-BR" b="1" dirty="0" err="1" smtClean="0"/>
              <a:t>Tec</a:t>
            </a:r>
            <a:r>
              <a:rPr lang="pt-BR" b="1" dirty="0" smtClean="0"/>
              <a:t>/</a:t>
            </a:r>
            <a:r>
              <a:rPr lang="pt-BR" b="1" dirty="0" err="1" smtClean="0"/>
              <a:t>Oper</a:t>
            </a:r>
            <a:r>
              <a:rPr lang="pt-BR" b="1" dirty="0" smtClean="0"/>
              <a:t>/</a:t>
            </a:r>
            <a:r>
              <a:rPr lang="pt-BR" b="1" dirty="0" err="1" smtClean="0"/>
              <a:t>Adm</a:t>
            </a:r>
            <a:r>
              <a:rPr lang="pt-BR" b="1" dirty="0" smtClean="0"/>
              <a:t> 47%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913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86" y="1001486"/>
            <a:ext cx="11132457" cy="44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146629"/>
            <a:ext cx="11219543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30" y="740228"/>
            <a:ext cx="10958284" cy="506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5410200" y="3746500"/>
            <a:ext cx="5791200" cy="3175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410200" y="3746500"/>
            <a:ext cx="5791200" cy="317500"/>
          </a:xfrm>
          <a:prstGeom prst="round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362858"/>
            <a:ext cx="11321142" cy="5689338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4" name="Conector de seta reta 3"/>
          <p:cNvCxnSpPr/>
          <p:nvPr/>
        </p:nvCxnSpPr>
        <p:spPr>
          <a:xfrm flipV="1">
            <a:off x="1612900" y="3898900"/>
            <a:ext cx="3517900" cy="12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ve esquerda 7"/>
          <p:cNvSpPr/>
          <p:nvPr/>
        </p:nvSpPr>
        <p:spPr>
          <a:xfrm>
            <a:off x="5410200" y="3657600"/>
            <a:ext cx="203200" cy="4064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direita 8"/>
          <p:cNvSpPr/>
          <p:nvPr/>
        </p:nvSpPr>
        <p:spPr>
          <a:xfrm>
            <a:off x="11074400" y="3657600"/>
            <a:ext cx="172719" cy="4064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478972"/>
            <a:ext cx="10158186" cy="522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57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PESQUISA TRABALHADORES TRACTEBEL ENERGIA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TRABALHADORES TRACTEBEL ENERGIA</dc:title>
  <dc:creator>usuario</dc:creator>
  <cp:lastModifiedBy>usuario</cp:lastModifiedBy>
  <cp:revision>13</cp:revision>
  <dcterms:created xsi:type="dcterms:W3CDTF">2013-09-25T12:32:44Z</dcterms:created>
  <dcterms:modified xsi:type="dcterms:W3CDTF">2013-10-14T12:02:13Z</dcterms:modified>
</cp:coreProperties>
</file>